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8"/>
  </p:notesMasterIdLst>
  <p:sldIdLst>
    <p:sldId id="267" r:id="rId2"/>
    <p:sldId id="258" r:id="rId3"/>
    <p:sldId id="269" r:id="rId4"/>
    <p:sldId id="265" r:id="rId5"/>
    <p:sldId id="266" r:id="rId6"/>
    <p:sldId id="268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6301"/>
  </p:normalViewPr>
  <p:slideViewPr>
    <p:cSldViewPr snapToGrid="0" snapToObjects="1" showGuides="1">
      <p:cViewPr varScale="1">
        <p:scale>
          <a:sx n="106" d="100"/>
          <a:sy n="106" d="100"/>
        </p:scale>
        <p:origin x="792" y="114"/>
      </p:cViewPr>
      <p:guideLst>
        <p:guide orient="horz" pos="2160"/>
        <p:guide pos="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FC9540-E06D-1A44-9D49-D564B1CB4E90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2E3522-3153-4D4D-A0B3-62CF766EB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367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m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5914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9A22C25-1CCB-674A-9C6C-D967898F72D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01345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774267-5129-264E-8CAB-AA31C0853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8843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021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3168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9A22C25-1CCB-674A-9C6C-D967898F72D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01345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774267-5129-264E-8CAB-AA31C0853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8843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0383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5943D4-1E4A-134A-8099-25AF4E330B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765811"/>
            <a:ext cx="6172200" cy="509524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92867E7-8804-6F43-9BFC-837F75EEF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68021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F3FD894-44A6-2D43-9280-0A98A42B68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348990"/>
            <a:ext cx="3932237" cy="251999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C6836B5-A3A9-1B45-909C-AD84B131FD60}"/>
              </a:ext>
            </a:extLst>
          </p:cNvPr>
          <p:cNvSpPr/>
          <p:nvPr userDrawn="1"/>
        </p:nvSpPr>
        <p:spPr>
          <a:xfrm>
            <a:off x="800100" y="0"/>
            <a:ext cx="11391900" cy="637309"/>
          </a:xfrm>
          <a:prstGeom prst="rect">
            <a:avLst/>
          </a:prstGeom>
          <a:solidFill>
            <a:schemeClr val="accent5">
              <a:alpha val="9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66AEB81-3916-6847-A564-EE989071BE00}"/>
              </a:ext>
            </a:extLst>
          </p:cNvPr>
          <p:cNvSpPr/>
          <p:nvPr userDrawn="1"/>
        </p:nvSpPr>
        <p:spPr>
          <a:xfrm>
            <a:off x="1" y="0"/>
            <a:ext cx="457200" cy="63730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577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82C47-2EC2-1B40-BEBE-8975EBB2B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113005"/>
            <a:ext cx="5638799" cy="2358983"/>
          </a:xfrm>
        </p:spPr>
        <p:txBody>
          <a:bodyPr anchor="b" anchorCtr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AF310B3-B74C-C242-88AD-32D39FCFAF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1" y="4643581"/>
            <a:ext cx="5638799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7091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D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6272D6D-E5BF-4EDA-9EDF-9E63D89883B5}"/>
              </a:ext>
            </a:extLst>
          </p:cNvPr>
          <p:cNvSpPr/>
          <p:nvPr userDrawn="1"/>
        </p:nvSpPr>
        <p:spPr>
          <a:xfrm>
            <a:off x="457200" y="23894"/>
            <a:ext cx="11734799" cy="161873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89B9CA-C871-BD48-A2F9-57D1BEFCD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519881"/>
            <a:ext cx="11277601" cy="2509377"/>
          </a:xfrm>
        </p:spPr>
        <p:txBody>
          <a:bodyPr anchor="b"/>
          <a:lstStyle>
            <a:lvl1pPr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88F701-6273-314B-B5A6-B438769C39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4225211"/>
            <a:ext cx="11277600" cy="150018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29BE58-2C97-D0F4-B0AF-C22AFED20A97}"/>
              </a:ext>
            </a:extLst>
          </p:cNvPr>
          <p:cNvSpPr/>
          <p:nvPr userDrawn="1"/>
        </p:nvSpPr>
        <p:spPr>
          <a:xfrm>
            <a:off x="457201" y="0"/>
            <a:ext cx="11734799" cy="2866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079D971-FDA6-33EC-ABD1-88F4E0E0FB11}"/>
              </a:ext>
            </a:extLst>
          </p:cNvPr>
          <p:cNvSpPr/>
          <p:nvPr userDrawn="1"/>
        </p:nvSpPr>
        <p:spPr>
          <a:xfrm flipH="1">
            <a:off x="0" y="0"/>
            <a:ext cx="270933" cy="2866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094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L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423890FE-8A6E-5165-81E9-FC96C6956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1507524"/>
            <a:ext cx="11258549" cy="2521734"/>
          </a:xfrm>
        </p:spPr>
        <p:txBody>
          <a:bodyPr anchor="b"/>
          <a:lstStyle>
            <a:lvl1pPr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F336437D-49EC-8F71-B616-522FD9D59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1" y="4225211"/>
            <a:ext cx="11258549" cy="150018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2D3D22-EF02-C744-E67E-07048227867A}"/>
              </a:ext>
            </a:extLst>
          </p:cNvPr>
          <p:cNvSpPr/>
          <p:nvPr userDrawn="1"/>
        </p:nvSpPr>
        <p:spPr>
          <a:xfrm>
            <a:off x="457201" y="0"/>
            <a:ext cx="11734799" cy="2866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7BAE6A-324F-1149-71D9-EFEE5F678FFC}"/>
              </a:ext>
            </a:extLst>
          </p:cNvPr>
          <p:cNvSpPr/>
          <p:nvPr userDrawn="1"/>
        </p:nvSpPr>
        <p:spPr>
          <a:xfrm flipH="1">
            <a:off x="0" y="0"/>
            <a:ext cx="270933" cy="28660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031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04" userDrawn="1">
          <p15:clr>
            <a:srgbClr val="FBAE40"/>
          </p15:clr>
        </p15:guide>
        <p15:guide id="2" orient="horz" pos="1104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ession + Headshot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3330D98-7D8E-9F4F-9119-7434F6EB5B42}"/>
              </a:ext>
            </a:extLst>
          </p:cNvPr>
          <p:cNvSpPr/>
          <p:nvPr userDrawn="1"/>
        </p:nvSpPr>
        <p:spPr>
          <a:xfrm>
            <a:off x="5292436" y="908221"/>
            <a:ext cx="6899564" cy="504155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89B9CA-C871-BD48-A2F9-57D1BEFCD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7086" y="1446887"/>
            <a:ext cx="5735205" cy="2221056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88F701-6273-314B-B5A6-B438769C39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67086" y="3910926"/>
            <a:ext cx="5776769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EDC91C2-5110-8C42-A8F3-5FB348CBCA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1" y="1446888"/>
            <a:ext cx="4461740" cy="396422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D79915-B43D-1DDC-A60F-D3BC20B47F2A}"/>
              </a:ext>
            </a:extLst>
          </p:cNvPr>
          <p:cNvSpPr/>
          <p:nvPr userDrawn="1"/>
        </p:nvSpPr>
        <p:spPr>
          <a:xfrm>
            <a:off x="457201" y="0"/>
            <a:ext cx="11734799" cy="2866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BFE29C-5BC1-6850-6064-15E37284C08C}"/>
              </a:ext>
            </a:extLst>
          </p:cNvPr>
          <p:cNvSpPr/>
          <p:nvPr userDrawn="1"/>
        </p:nvSpPr>
        <p:spPr>
          <a:xfrm flipH="1">
            <a:off x="0" y="0"/>
            <a:ext cx="270933" cy="28660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451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One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4C8B3F2F-2920-0895-E831-449FE789A4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1" y="1771250"/>
            <a:ext cx="11277597" cy="4075043"/>
          </a:xfr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056E857-DC6C-4354-BA02-4B9AF4B44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1" y="811369"/>
            <a:ext cx="11277597" cy="84365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398BC5C-58B9-F587-9C94-6A969CEC6253}"/>
              </a:ext>
            </a:extLst>
          </p:cNvPr>
          <p:cNvSpPr/>
          <p:nvPr userDrawn="1"/>
        </p:nvSpPr>
        <p:spPr>
          <a:xfrm>
            <a:off x="457201" y="0"/>
            <a:ext cx="11734799" cy="2866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87F2E5-67A9-2F9F-D7BD-58AAB561CBFE}"/>
              </a:ext>
            </a:extLst>
          </p:cNvPr>
          <p:cNvSpPr/>
          <p:nvPr userDrawn="1"/>
        </p:nvSpPr>
        <p:spPr>
          <a:xfrm flipH="1">
            <a:off x="0" y="0"/>
            <a:ext cx="270933" cy="28660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156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406A10-6D26-CF47-AB65-DB8534DF37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1" y="1771250"/>
            <a:ext cx="5464175" cy="4075043"/>
          </a:xfr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446F5C-CBE4-3B41-A1B6-157633AA02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8831" y="1771250"/>
            <a:ext cx="5515967" cy="4075043"/>
          </a:xfr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AABAAE2-0103-CF03-1826-18CFCDC56F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1" y="811369"/>
            <a:ext cx="11277597" cy="84365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1BA3D4-1E41-F16F-9062-A373782766F6}"/>
              </a:ext>
            </a:extLst>
          </p:cNvPr>
          <p:cNvSpPr/>
          <p:nvPr userDrawn="1"/>
        </p:nvSpPr>
        <p:spPr>
          <a:xfrm>
            <a:off x="457201" y="0"/>
            <a:ext cx="11734799" cy="2866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36495B-6B14-0A11-103B-BB652C1C2E98}"/>
              </a:ext>
            </a:extLst>
          </p:cNvPr>
          <p:cNvSpPr/>
          <p:nvPr userDrawn="1"/>
        </p:nvSpPr>
        <p:spPr>
          <a:xfrm flipH="1">
            <a:off x="0" y="0"/>
            <a:ext cx="270933" cy="28660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067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One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01C530A-919D-304C-9122-03E40B9A3C7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457201" y="0"/>
            <a:ext cx="11734799" cy="14974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4C8B3F2F-2920-0895-E831-449FE789A4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1" y="1783282"/>
            <a:ext cx="11277597" cy="4075043"/>
          </a:xfr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1F2A013-A48E-87EB-A8B3-67803DA25B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1" y="823401"/>
            <a:ext cx="11277597" cy="84365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ADE25B4-1A3F-D4F3-7D85-89B11C99395E}"/>
              </a:ext>
            </a:extLst>
          </p:cNvPr>
          <p:cNvSpPr/>
          <p:nvPr userDrawn="1"/>
        </p:nvSpPr>
        <p:spPr>
          <a:xfrm>
            <a:off x="457201" y="0"/>
            <a:ext cx="11734799" cy="2866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66649D-2B29-FE63-C1CB-360747A83623}"/>
              </a:ext>
            </a:extLst>
          </p:cNvPr>
          <p:cNvSpPr/>
          <p:nvPr userDrawn="1"/>
        </p:nvSpPr>
        <p:spPr>
          <a:xfrm flipH="1">
            <a:off x="0" y="0"/>
            <a:ext cx="270933" cy="2866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632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03B0EB-84B4-FC4C-8734-A2CB1BC4D6D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457201" y="0"/>
            <a:ext cx="11734799" cy="155050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4C2604-1A01-9809-DAD1-3B47A679C673}"/>
              </a:ext>
            </a:extLst>
          </p:cNvPr>
          <p:cNvSpPr/>
          <p:nvPr userDrawn="1"/>
        </p:nvSpPr>
        <p:spPr>
          <a:xfrm>
            <a:off x="457201" y="0"/>
            <a:ext cx="11734799" cy="2866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3284EF-BDFF-BCB5-7637-3258ED74B4F9}"/>
              </a:ext>
            </a:extLst>
          </p:cNvPr>
          <p:cNvSpPr/>
          <p:nvPr userDrawn="1"/>
        </p:nvSpPr>
        <p:spPr>
          <a:xfrm flipH="1">
            <a:off x="0" y="0"/>
            <a:ext cx="270933" cy="2866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E92A9692-C209-9A54-5DFB-D0C753BD99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2" y="1783282"/>
            <a:ext cx="5458690" cy="4075043"/>
          </a:xfr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19A3378-09DD-216A-0512-07EFDC6200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1" y="823401"/>
            <a:ext cx="11277597" cy="84365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B0DF04BA-CA12-9145-6CE8-369DF7C2DFD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276108" y="1783282"/>
            <a:ext cx="5458690" cy="4075043"/>
          </a:xfr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791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FA2481-D5BE-2643-853A-E331059B6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7" y="365125"/>
            <a:ext cx="1115853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7F76DF-AF00-4B4C-A068-7B7185F715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7" y="1825625"/>
            <a:ext cx="111585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89786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59" r:id="rId3"/>
    <p:sldLayoutId id="2147483649" r:id="rId4"/>
    <p:sldLayoutId id="2147483651" r:id="rId5"/>
    <p:sldLayoutId id="2147483652" r:id="rId6"/>
    <p:sldLayoutId id="2147483653" r:id="rId7"/>
    <p:sldLayoutId id="2147483662" r:id="rId8"/>
    <p:sldLayoutId id="2147483663" r:id="rId9"/>
    <p:sldLayoutId id="2147483654" r:id="rId10"/>
    <p:sldLayoutId id="2147483655" r:id="rId11"/>
    <p:sldLayoutId id="2147483664" r:id="rId12"/>
    <p:sldLayoutId id="2147483665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5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" TargetMode="External"/><Relationship Id="rId2" Type="http://schemas.openxmlformats.org/officeDocument/2006/relationships/hyperlink" Target="https://pixabay.com/" TargetMode="Externa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97441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3A0CD-1E72-F8C1-533E-EA93463C0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37" y="-519590"/>
            <a:ext cx="11258549" cy="2521734"/>
          </a:xfrm>
        </p:spPr>
        <p:txBody>
          <a:bodyPr>
            <a:normAutofit/>
          </a:bodyPr>
          <a:lstStyle/>
          <a:p>
            <a:r>
              <a:rPr lang="en-US" sz="4800" dirty="0"/>
              <a:t>Presentation Preparation Tips: Engagement and Accessibility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F00C1A73-176D-017E-EB9E-0A1CA349F7F6}"/>
              </a:ext>
            </a:extLst>
          </p:cNvPr>
          <p:cNvSpPr txBox="1">
            <a:spLocks/>
          </p:cNvSpPr>
          <p:nvPr/>
        </p:nvSpPr>
        <p:spPr>
          <a:xfrm>
            <a:off x="800100" y="2617035"/>
            <a:ext cx="5183188" cy="6191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Check Accessibility</a:t>
            </a:r>
          </a:p>
        </p:txBody>
      </p:sp>
      <p:sp>
        <p:nvSpPr>
          <p:cNvPr id="8" name="Content Placeholder 9">
            <a:extLst>
              <a:ext uri="{FF2B5EF4-FFF2-40B4-BE49-F238E27FC236}">
                <a16:creationId xmlns:a16="http://schemas.microsoft.com/office/drawing/2014/main" id="{2A702A16-0594-5476-4EE8-48F3FE983D66}"/>
              </a:ext>
            </a:extLst>
          </p:cNvPr>
          <p:cNvSpPr txBox="1">
            <a:spLocks/>
          </p:cNvSpPr>
          <p:nvPr/>
        </p:nvSpPr>
        <p:spPr>
          <a:xfrm>
            <a:off x="800100" y="3416031"/>
            <a:ext cx="5183188" cy="27687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accent5"/>
                </a:solidFill>
              </a:rPr>
              <a:t>Add alternative text to graphic elements</a:t>
            </a:r>
          </a:p>
          <a:p>
            <a:r>
              <a:rPr lang="en-US" sz="2400" dirty="0">
                <a:solidFill>
                  <a:schemeClr val="accent5"/>
                </a:solidFill>
              </a:rPr>
              <a:t>Check page reading order</a:t>
            </a:r>
          </a:p>
          <a:p>
            <a:r>
              <a:rPr lang="en-US" sz="2400" dirty="0">
                <a:solidFill>
                  <a:schemeClr val="accent5"/>
                </a:solidFill>
              </a:rPr>
              <a:t>Run accessibility checker to fix errors.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68ACBC10-FEA2-AF8F-3E72-6A6400515A02}"/>
              </a:ext>
            </a:extLst>
          </p:cNvPr>
          <p:cNvSpPr txBox="1">
            <a:spLocks/>
          </p:cNvSpPr>
          <p:nvPr/>
        </p:nvSpPr>
        <p:spPr>
          <a:xfrm>
            <a:off x="6404011" y="2527014"/>
            <a:ext cx="5157787" cy="619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accent1"/>
                </a:solidFill>
              </a:rPr>
              <a:t>Fair-Use of Images (photos, illustrations, GIFS)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7CA8E677-826D-D1FC-42AE-1CF49735B990}"/>
              </a:ext>
            </a:extLst>
          </p:cNvPr>
          <p:cNvSpPr txBox="1">
            <a:spLocks/>
          </p:cNvSpPr>
          <p:nvPr/>
        </p:nvSpPr>
        <p:spPr>
          <a:xfrm>
            <a:off x="6404011" y="3597415"/>
            <a:ext cx="4987890" cy="231700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accent5"/>
                </a:solidFill>
              </a:rPr>
              <a:t>Images to use:</a:t>
            </a:r>
          </a:p>
          <a:p>
            <a:pPr lvl="1"/>
            <a:r>
              <a:rPr lang="en-US" dirty="0">
                <a:solidFill>
                  <a:schemeClr val="accent5"/>
                </a:solidFill>
              </a:rPr>
              <a:t>Those you own</a:t>
            </a:r>
          </a:p>
          <a:p>
            <a:pPr lvl="1"/>
            <a:r>
              <a:rPr lang="en-US" dirty="0">
                <a:solidFill>
                  <a:schemeClr val="accent5"/>
                </a:solidFill>
              </a:rPr>
              <a:t>Royalty-Free (sources: </a:t>
            </a:r>
            <a:r>
              <a:rPr lang="en-US" dirty="0" err="1">
                <a:hlinkClick r:id="rId2"/>
              </a:rPr>
              <a:t>Pixabay</a:t>
            </a:r>
            <a:r>
              <a:rPr lang="en-US" dirty="0">
                <a:solidFill>
                  <a:schemeClr val="accent5"/>
                </a:solidFill>
              </a:rPr>
              <a:t> or </a:t>
            </a:r>
            <a:r>
              <a:rPr lang="en-US" dirty="0" err="1">
                <a:hlinkClick r:id="rId3"/>
              </a:rPr>
              <a:t>Pexels</a:t>
            </a:r>
            <a:r>
              <a:rPr lang="en-US" dirty="0"/>
              <a:t>)</a:t>
            </a:r>
          </a:p>
          <a:p>
            <a:r>
              <a:rPr lang="en-US" sz="2400" dirty="0">
                <a:solidFill>
                  <a:schemeClr val="accent5"/>
                </a:solidFill>
              </a:rPr>
              <a:t>Add alternative text</a:t>
            </a:r>
          </a:p>
          <a:p>
            <a:r>
              <a:rPr lang="en-US" sz="2400" dirty="0">
                <a:solidFill>
                  <a:schemeClr val="accent5"/>
                </a:solidFill>
              </a:rPr>
              <a:t>Provide credit for all images</a:t>
            </a:r>
          </a:p>
        </p:txBody>
      </p:sp>
    </p:spTree>
    <p:extLst>
      <p:ext uri="{BB962C8B-B14F-4D97-AF65-F5344CB8AC3E}">
        <p14:creationId xmlns:p14="http://schemas.microsoft.com/office/powerpoint/2010/main" val="14701282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B2D3A9-498E-FD21-36FA-0347E8FF57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6E6FF-B6BE-14D3-5287-0EB0B76CA6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E-Poster Examples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8C65CE-F6DF-2E29-3DCA-CE4F7EE850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The following slides are examples of past e-poster presentations.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1125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7AA4E7-BA18-A0C8-F160-E4322B255D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6289"/>
          <a:stretch>
            <a:fillRect/>
          </a:stretch>
        </p:blipFill>
        <p:spPr>
          <a:xfrm>
            <a:off x="-528" y="-298"/>
            <a:ext cx="12192528" cy="642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951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80385D-731F-8B74-128E-CB3C798C18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1977735" cy="6533309"/>
          </a:xfrm>
          <a:prstGeom prst="rect">
            <a:avLst/>
          </a:prstGeom>
          <a:ln w="15875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3693790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1B8A97-22E3-E353-51EA-9061D95EC3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641"/>
          <a:stretch>
            <a:fillRect/>
          </a:stretch>
        </p:blipFill>
        <p:spPr>
          <a:xfrm>
            <a:off x="0" y="1008"/>
            <a:ext cx="12192000" cy="653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4324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5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5BADE"/>
      </a:accent1>
      <a:accent2>
        <a:srgbClr val="00BC70"/>
      </a:accent2>
      <a:accent3>
        <a:srgbClr val="A5A5A5"/>
      </a:accent3>
      <a:accent4>
        <a:srgbClr val="385CAD"/>
      </a:accent4>
      <a:accent5>
        <a:srgbClr val="00263A"/>
      </a:accent5>
      <a:accent6>
        <a:srgbClr val="70AD47"/>
      </a:accent6>
      <a:hlink>
        <a:srgbClr val="0563C1"/>
      </a:hlink>
      <a:folHlink>
        <a:srgbClr val="0500C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CE_1775750-26_EXG26-PPT5" id="{176035F7-18D0-2349-91CE-9C8BF7E4C7BE}" vid="{CB771E02-0941-0747-81B0-6F8C54315E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E-Poster</Template>
  <TotalTime>2</TotalTime>
  <Words>71</Words>
  <Application>Microsoft Office PowerPoint</Application>
  <PresentationFormat>Widescreen</PresentationFormat>
  <Paragraphs>13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Arial</vt:lpstr>
      <vt:lpstr>Calibri</vt:lpstr>
      <vt:lpstr>Office Theme</vt:lpstr>
      <vt:lpstr>PowerPoint Presentation</vt:lpstr>
      <vt:lpstr>Presentation Preparation Tips: Engagement and Accessibility</vt:lpstr>
      <vt:lpstr>E-Poster Examples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Sarah Chen</dc:creator>
  <cp:lastModifiedBy>Sarah Chen</cp:lastModifiedBy>
  <cp:revision>1</cp:revision>
  <dcterms:created xsi:type="dcterms:W3CDTF">2026-05-21T18:41:04Z</dcterms:created>
  <dcterms:modified xsi:type="dcterms:W3CDTF">2026-05-21T18:43:32Z</dcterms:modified>
</cp:coreProperties>
</file>